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61" r:id="rId2"/>
    <p:sldId id="264" r:id="rId3"/>
    <p:sldId id="274" r:id="rId4"/>
    <p:sldId id="265" r:id="rId5"/>
    <p:sldId id="27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273" r:id="rId3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419" b="1" smtClean="0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 smtClean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 smtClean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 smtClean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4BBD29E8-47AC-4C3B-93CF-E93599277897}" type="pres">
      <dgm:prSet presAssocID="{F29531D5-628D-4B3C-AC54-3CD292CFCC73}" presName="centerShape" presStyleLbl="node0" presStyleIdx="0" presStyleCnt="1"/>
      <dgm:spPr/>
      <dgm:t>
        <a:bodyPr/>
        <a:lstStyle/>
        <a:p>
          <a:endParaRPr lang="es-419"/>
        </a:p>
      </dgm:t>
    </dgm:pt>
    <dgm:pt modelId="{825428CA-359A-47C2-81B7-A960BB559021}" type="pres">
      <dgm:prSet presAssocID="{4374F17B-12AA-4C7B-BB1D-34A552B9A5BD}" presName="parTrans" presStyleLbl="bgSibTrans2D1" presStyleIdx="0" presStyleCnt="3"/>
      <dgm:spPr/>
      <dgm:t>
        <a:bodyPr/>
        <a:lstStyle/>
        <a:p>
          <a:endParaRPr lang="es-419"/>
        </a:p>
      </dgm:t>
    </dgm:pt>
    <dgm:pt modelId="{25E1F9D6-41BD-4319-85B0-F99A664E26CD}" type="pres">
      <dgm:prSet presAssocID="{A7DC1DAA-7CE5-4875-B4CB-40E16E27E6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26BB6E7-0E6E-4231-B231-52405BEE6F0F}" type="pres">
      <dgm:prSet presAssocID="{20D65D66-E7A7-40BA-A327-37359A7E3C78}" presName="parTrans" presStyleLbl="bgSibTrans2D1" presStyleIdx="1" presStyleCnt="3"/>
      <dgm:spPr/>
      <dgm:t>
        <a:bodyPr/>
        <a:lstStyle/>
        <a:p>
          <a:endParaRPr lang="es-419"/>
        </a:p>
      </dgm:t>
    </dgm:pt>
    <dgm:pt modelId="{D53AD1A3-30B6-4CAB-A6BC-92F79F068CEF}" type="pres">
      <dgm:prSet presAssocID="{D22651E9-B989-4541-96D0-8530200BC9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DA887B9-34E5-439E-AC21-E6AA0B4F7DBA}" type="pres">
      <dgm:prSet presAssocID="{D1A89E25-C8CC-4094-BE16-B7245859B5BF}" presName="parTrans" presStyleLbl="bgSibTrans2D1" presStyleIdx="2" presStyleCnt="3"/>
      <dgm:spPr/>
      <dgm:t>
        <a:bodyPr/>
        <a:lstStyle/>
        <a:p>
          <a:endParaRPr lang="es-419"/>
        </a:p>
      </dgm:t>
    </dgm:pt>
    <dgm:pt modelId="{B694722D-02E9-4CA7-8894-D62F36CD36DF}" type="pres">
      <dgm:prSet presAssocID="{6BC25F2A-1947-4356-B9DC-C9C77C90E2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1970997" y="1866379"/>
          <a:ext cx="1457998" cy="1457998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500" b="1" kern="1200" smtClean="0"/>
            <a:t>C&amp;R</a:t>
          </a:r>
          <a:endParaRPr lang="es-419" sz="3500" kern="1200" dirty="0"/>
        </a:p>
      </dsp:txBody>
      <dsp:txXfrm>
        <a:off x="2184516" y="2079898"/>
        <a:ext cx="1030960" cy="1030960"/>
      </dsp:txXfrm>
    </dsp:sp>
    <dsp:sp modelId="{825428CA-359A-47C2-81B7-A960BB559021}">
      <dsp:nvSpPr>
        <dsp:cNvPr id="0" name=""/>
        <dsp:cNvSpPr/>
      </dsp:nvSpPr>
      <dsp:spPr>
        <a:xfrm rot="12900000">
          <a:off x="916293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33582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Laura Daniela Moscoso Sánchez                          </a:t>
          </a:r>
          <a:endParaRPr lang="es-419" sz="1800" kern="1200" dirty="0"/>
        </a:p>
      </dsp:txBody>
      <dsp:txXfrm>
        <a:off x="368281" y="903312"/>
        <a:ext cx="1320190" cy="1043170"/>
      </dsp:txXfrm>
    </dsp:sp>
    <dsp:sp modelId="{926BB6E7-0E6E-4231-B231-52405BEE6F0F}">
      <dsp:nvSpPr>
        <dsp:cNvPr id="0" name=""/>
        <dsp:cNvSpPr/>
      </dsp:nvSpPr>
      <dsp:spPr>
        <a:xfrm rot="16200000">
          <a:off x="2080231" y="966707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2007447" y="66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Melanie Patricia Nieto Rodríguez            </a:t>
          </a:r>
          <a:endParaRPr lang="es-419" sz="1800" kern="1200" dirty="0"/>
        </a:p>
      </dsp:txBody>
      <dsp:txXfrm>
        <a:off x="2039901" y="33122"/>
        <a:ext cx="1320190" cy="1043170"/>
      </dsp:txXfrm>
    </dsp:sp>
    <dsp:sp modelId="{9DA887B9-34E5-439E-AC21-E6AA0B4F7DBA}">
      <dsp:nvSpPr>
        <dsp:cNvPr id="0" name=""/>
        <dsp:cNvSpPr/>
      </dsp:nvSpPr>
      <dsp:spPr>
        <a:xfrm rot="19500000">
          <a:off x="3244169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367906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Diana Patricia Hernández González       </a:t>
          </a:r>
          <a:endParaRPr lang="es-419" sz="1800" kern="1200" dirty="0"/>
        </a:p>
      </dsp:txBody>
      <dsp:txXfrm>
        <a:off x="3711521" y="903312"/>
        <a:ext cx="1320190" cy="1043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Resultados.pdf" TargetMode="External"/><Relationship Id="rId3" Type="http://schemas.openxmlformats.org/officeDocument/2006/relationships/hyperlink" Target="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Imagenes.pdf" TargetMode="External"/><Relationship Id="rId10" Type="http://schemas.openxmlformats.org/officeDocument/2006/relationships/hyperlink" Target="Instrumentos%20de%20recolecci&#243;n.docx" TargetMode="External"/><Relationship Id="rId4" Type="http://schemas.openxmlformats.org/officeDocument/2006/relationships/hyperlink" Target="encue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pa%20de%20procesos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BPMN.pn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hyperlink" Target="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Diagrama%20casos%20de%20usp.jp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Casos%20de%20uso%20extendidos%20J.pdf" TargetMode="External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er.pn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cronograma%20proyecto%20gantt.mpp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presupuesto.p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recursos.p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class.jp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Prototipo/Administrador/PRE1.html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../../PROYECTO/Proyecto%20prototipo/formu%20final%20-%20copia/PROYECTO/BIENVENIDOS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file:///C:\xampp\htdocs\wamp\formu%20final%20-%20copia\PROYECTO\BIENVENIDO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Diagrama%20de%20despliegue%20sin%20actores.jpg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Laumos7/C-R-control-y-registro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8081/phpmyadmin/db_structure.php?server=1&amp;db=controlyregistro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</a:t>
            </a:r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I </a:t>
            </a:r>
            <a:r>
              <a:rPr lang="es-CO" sz="2400" b="1" dirty="0" err="1">
                <a:solidFill>
                  <a:srgbClr val="F7B673"/>
                </a:solidFill>
                <a:latin typeface="Calibri" panose="020F0502020204030204" pitchFamily="34" charset="0"/>
              </a:rPr>
              <a:t>I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 </a:t>
            </a:r>
            <a:r>
              <a:rPr lang="es-CO" sz="2400" b="1" dirty="0" err="1">
                <a:solidFill>
                  <a:srgbClr val="F7B673"/>
                </a:solidFill>
                <a:latin typeface="Calibri" panose="020F0502020204030204" pitchFamily="34" charset="0"/>
              </a:rPr>
              <a:t>I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 </a:t>
            </a:r>
            <a:r>
              <a:rPr lang="es-CO" sz="2400" b="1" dirty="0" smtClean="0">
                <a:solidFill>
                  <a:srgbClr val="F7B673"/>
                </a:solidFill>
                <a:latin typeface="Calibri" panose="020F0502020204030204" pitchFamily="34" charset="0"/>
              </a:rPr>
              <a:t>Trimestre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vehículos.</a:t>
            </a: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42679" y="1713148"/>
            <a:ext cx="7140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2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2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  <a:endParaRPr lang="es-419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 smtClean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:a16="http://schemas.microsoft.com/office/drawing/2014/main" xmlns="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 smtClean="0">
                <a:hlinkClick r:id="rId10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1" y="1198764"/>
            <a:ext cx="5425909" cy="345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BPMN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2" y="1136276"/>
            <a:ext cx="3798607" cy="38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</a:t>
            </a:r>
            <a:r>
              <a:rPr lang="es-419" sz="28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es-ES"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xmlns="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:a16="http://schemas.microsoft.com/office/drawing/2014/main" xmlns="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:a16="http://schemas.microsoft.com/office/drawing/2014/main" xmlns="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</a:t>
                      </a:r>
                      <a:r>
                        <a:rPr lang="es-CO" noProof="0" dirty="0" smtClean="0"/>
                        <a:t>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</a:t>
                      </a:r>
                      <a:r>
                        <a:rPr lang="es-CO" noProof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</a:t>
                      </a:r>
                      <a:r>
                        <a:rPr lang="es-CO" noProof="0" dirty="0" smtClean="0"/>
                        <a:t>.</a:t>
                      </a:r>
                    </a:p>
                    <a:p>
                      <a:r>
                        <a:rPr lang="es-CO" noProof="0" dirty="0" smtClean="0"/>
                        <a:t>-presupuesto</a:t>
                      </a:r>
                    </a:p>
                    <a:p>
                      <a:r>
                        <a:rPr lang="es-CO" noProof="0" dirty="0" smtClean="0"/>
                        <a:t>-selección</a:t>
                      </a:r>
                      <a:r>
                        <a:rPr lang="es-CO" baseline="0" noProof="0" dirty="0" smtClean="0"/>
                        <a:t> personal </a:t>
                      </a:r>
                    </a:p>
                    <a:p>
                      <a:r>
                        <a:rPr lang="es-CO" baseline="0" noProof="0" dirty="0" smtClean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17.Diagrama</a:t>
                      </a:r>
                      <a:r>
                        <a:rPr lang="es-CO" baseline="0" noProof="0" dirty="0" smtClean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29247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requerimientos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5" y="1420937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uso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56" y="1559085"/>
            <a:ext cx="3414257" cy="2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56190" y="124991"/>
            <a:ext cx="424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detallados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61811" y="208990"/>
            <a:ext cx="5385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Relación</a:t>
            </a:r>
          </a:p>
        </p:txBody>
      </p:sp>
      <p:pic>
        <p:nvPicPr>
          <p:cNvPr id="3" name="Imagen 2">
            <a:hlinkClick r:id="rId2" action="ppaction://hlinkfile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9" y="1383943"/>
            <a:ext cx="7493635" cy="34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06018" y="86318"/>
            <a:ext cx="5278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:a16="http://schemas.microsoft.com/office/drawing/2014/main" xmlns="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55" y="1223675"/>
            <a:ext cx="4742680" cy="37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Seleccion</a:t>
            </a:r>
            <a:r>
              <a:rPr lang="en-US" sz="4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de personal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" y="1123779"/>
            <a:ext cx="5526603" cy="3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es-ES"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4476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/>
                <a:gridCol w="4185138"/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</a:t>
                      </a:r>
                      <a:r>
                        <a:rPr lang="es-CO" noProof="0" dirty="0" smtClean="0"/>
                        <a:t>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</a:t>
                      </a:r>
                      <a:r>
                        <a:rPr lang="es-CO" noProof="0" dirty="0" smtClean="0"/>
                        <a:t>. Diagrama de distribución.</a:t>
                      </a:r>
                      <a:endParaRPr lang="es-CO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20.Sistema de control de versiones</a:t>
                      </a:r>
                      <a:r>
                        <a:rPr lang="es-CO" noProof="0" dirty="0" smtClean="0"/>
                        <a:t>.</a:t>
                      </a:r>
                      <a:endParaRPr lang="es-CO" noProof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69295"/>
              </p:ext>
            </p:extLst>
          </p:nvPr>
        </p:nvGraphicFramePr>
        <p:xfrm>
          <a:off x="404691" y="3157166"/>
          <a:ext cx="8078298" cy="16769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:a16="http://schemas.microsoft.com/office/drawing/2014/main" xmlns="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:a16="http://schemas.microsoft.com/office/drawing/2014/main" xmlns="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21.Informes</a:t>
                      </a:r>
                      <a:r>
                        <a:rPr lang="es-CO" baseline="0" noProof="0" dirty="0" smtClean="0"/>
                        <a:t> de costos</a:t>
                      </a:r>
                      <a:r>
                        <a:rPr lang="es-CO" noProof="0" dirty="0" smtClean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22.Bases</a:t>
                      </a:r>
                      <a:r>
                        <a:rPr lang="es-CO" baseline="0" noProof="0" dirty="0" smtClean="0"/>
                        <a:t> de datos</a:t>
                      </a:r>
                      <a:r>
                        <a:rPr lang="es-CO" noProof="0" dirty="0" smtClean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23.Prototipo</a:t>
                      </a:r>
                      <a:r>
                        <a:rPr lang="es-CO" baseline="0" noProof="0" dirty="0" smtClean="0"/>
                        <a:t> funcional al 60%.</a:t>
                      </a:r>
                      <a:endParaRPr lang="es-CO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aseline="0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</a:t>
            </a: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CO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distribución(Estándar UML 2.4.1 o superior)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3384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</a:t>
            </a:r>
            <a:r>
              <a:rPr lang="es-CO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 clases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-217" t="6778" r="432" b="4845"/>
          <a:stretch/>
        </p:blipFill>
        <p:spPr>
          <a:xfrm>
            <a:off x="2052466" y="1703810"/>
            <a:ext cx="4713985" cy="2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  <a:endParaRPr lang="es-419" sz="4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39095" y="1545962"/>
            <a:ext cx="4249657" cy="3242303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954643" y="1545962"/>
            <a:ext cx="3368150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</a:t>
            </a:r>
            <a:r>
              <a:rPr lang="es-CO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 </a:t>
            </a:r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Sistema de control de versiones</a:t>
            </a:r>
            <a:endParaRPr lang="es-419" sz="4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352" t="6397" r="18274" b="12645"/>
          <a:stretch/>
        </p:blipFill>
        <p:spPr>
          <a:xfrm>
            <a:off x="1499878" y="1376451"/>
            <a:ext cx="4710147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7" y="1758938"/>
            <a:ext cx="6041111" cy="309751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Bases de datos</a:t>
            </a:r>
            <a:endParaRPr lang="es-419" sz="4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9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910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87428" y="2032135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  <a:endParaRPr lang="es-CO" sz="24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</a:t>
            </a: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4536" y="200965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Integrantes y nombre proyecto</a:t>
            </a:r>
            <a:endParaRPr lang="es-ES" sz="2400" dirty="0">
              <a:solidFill>
                <a:schemeClr val="bg1"/>
              </a:solidFill>
            </a:endParaRP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357801205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226107" y="1206036"/>
            <a:ext cx="8349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una empresa que se caracteriza por ofrecer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soluciones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 y brinda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 para que estos lleven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Colombia, se realizará  mediante el uso de lenguaje 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usando técnicas de programación, este sistema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Analizar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inconveniente de registro que tienen los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parqueaderos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según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requisitos del usuario.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nuevo Sistema de información.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 manejo y la interpretación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información de control.</a:t>
            </a:r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703</Words>
  <Application>Microsoft Office PowerPoint</Application>
  <PresentationFormat>Presentación en pantalla (16:9)</PresentationFormat>
  <Paragraphs>169</Paragraphs>
  <Slides>38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Tahoma</vt:lpstr>
      <vt:lpstr>Calibri</vt:lpstr>
      <vt:lpstr>Wingdings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SENA II</cp:lastModifiedBy>
  <cp:revision>18</cp:revision>
  <dcterms:modified xsi:type="dcterms:W3CDTF">2017-10-05T15:50:45Z</dcterms:modified>
</cp:coreProperties>
</file>